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9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>
                <a:lumMod val="36000"/>
                <a:lumOff val="64000"/>
              </a:srgbClr>
            </a:gs>
            <a:gs pos="25000">
              <a:srgbClr val="FF6633">
                <a:lumMod val="53000"/>
                <a:lumOff val="47000"/>
              </a:srgbClr>
            </a:gs>
            <a:gs pos="50000">
              <a:srgbClr val="FFFF00">
                <a:lumMod val="46000"/>
                <a:lumOff val="54000"/>
              </a:srgbClr>
            </a:gs>
            <a:gs pos="75000">
              <a:srgbClr val="01A78F">
                <a:lumMod val="33000"/>
                <a:lumOff val="67000"/>
              </a:srgbClr>
            </a:gs>
            <a:gs pos="100000">
              <a:srgbClr val="3366FF">
                <a:lumMod val="64000"/>
                <a:lumOff val="36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22821" y="1844824"/>
            <a:ext cx="6912225" cy="2924944"/>
          </a:xfrm>
        </p:spPr>
        <p:txBody>
          <a:bodyPr>
            <a:noAutofit/>
          </a:bodyPr>
          <a:lstStyle/>
          <a:p>
            <a:r>
              <a:rPr lang="ru-RU" sz="1250" b="1" dirty="0" smtClean="0"/>
              <a:t>Уважаемые юные жители нашего района и их родители!</a:t>
            </a:r>
            <a:r>
              <a:rPr lang="ru-RU" sz="1250" dirty="0" smtClean="0"/>
              <a:t/>
            </a:r>
            <a:br>
              <a:rPr lang="ru-RU" sz="1250" dirty="0" smtClean="0"/>
            </a:br>
            <a:r>
              <a:rPr lang="ru-RU" sz="1250" dirty="0" smtClean="0"/>
              <a:t>Я обращаюсь к Вам в канун проведения четвертого этапа Декады детской дорожной безопасности, которая пройдет с 14 по 23 октября 2019 года. </a:t>
            </a:r>
            <a:br>
              <a:rPr lang="ru-RU" sz="1250" dirty="0" smtClean="0"/>
            </a:br>
            <a:r>
              <a:rPr lang="ru-RU" sz="1250" dirty="0" smtClean="0"/>
              <a:t>Это отличный повод обратить особое внимание общественности на вопросы безопасности на дорогах наших юных участников дорожного движения. </a:t>
            </a:r>
            <a:br>
              <a:rPr lang="ru-RU" sz="1250" dirty="0" smtClean="0"/>
            </a:br>
            <a:r>
              <a:rPr lang="ru-RU" sz="1250" dirty="0" smtClean="0"/>
              <a:t>Прежде всего, я хотел бы обратиться к взрослым – родителям и педагогам. В начале учебного года необходимо еще раз напомнить детям правила безопасного поведения на дорогах.</a:t>
            </a:r>
            <a:br>
              <a:rPr lang="ru-RU" sz="1250" dirty="0" smtClean="0"/>
            </a:br>
            <a:r>
              <a:rPr lang="ru-RU" sz="1250" dirty="0" smtClean="0"/>
              <a:t>Нам, сотрудникам Госавтоинспекции, приходится с горечью констатировать, что очень часто сами родители подают детям плохой пример – грубо нарушая Правила дорожного движения за рулем автомобиля, и просто гуляя на улице. Конечно, потом они рассказывают своему сыну или дочке, что переходить улицу нужно только по «зебре». </a:t>
            </a:r>
            <a:br>
              <a:rPr lang="ru-RU" sz="1250" dirty="0" smtClean="0"/>
            </a:br>
            <a:r>
              <a:rPr lang="ru-RU" sz="1250" dirty="0" smtClean="0"/>
              <a:t>Но у детей возникает вполне резонный вопрос: а почему нам нельзя так, как вам? </a:t>
            </a:r>
            <a:br>
              <a:rPr lang="ru-RU" sz="1250" dirty="0" smtClean="0"/>
            </a:br>
            <a:r>
              <a:rPr lang="ru-RU" sz="1250" dirty="0" smtClean="0"/>
              <a:t>И они, в итоге копируют поведение взрослых, что приводит к трагическим последствиям. </a:t>
            </a:r>
            <a:br>
              <a:rPr lang="ru-RU" sz="1250" dirty="0" smtClean="0"/>
            </a:br>
            <a:r>
              <a:rPr lang="ru-RU" sz="1250" dirty="0" smtClean="0"/>
              <a:t>Госавтоинспекция совместно с педагогами активно использует новые формы работы по разработке и внедрению схем безопасного передвижения детей по маршруту «дом – школа – дом». Я призываю педагогов продолжать и развивать эту работу, а родителей – отнестись к составлению безопасных маршрутов для своих детей со всей серьезностью. А затем научить ребенка следовать только по этому пути, объясняя все опасные места и указывая на  безопасные.</a:t>
            </a:r>
            <a:br>
              <a:rPr lang="ru-RU" sz="1250" dirty="0" smtClean="0"/>
            </a:br>
            <a:r>
              <a:rPr lang="ru-RU" sz="1250" dirty="0" smtClean="0"/>
              <a:t>Особую тревогу вызывают дети, которые  управляют велосипедами. Зачастую они не спешиваются  перед пешеходными переходами.  Большую тревогу вызывают юные водители мопедов, </a:t>
            </a:r>
            <a:r>
              <a:rPr lang="ru-RU" sz="1250" dirty="0" err="1" smtClean="0"/>
              <a:t>квадроциклов</a:t>
            </a:r>
            <a:r>
              <a:rPr lang="ru-RU" sz="1250" dirty="0" smtClean="0"/>
              <a:t> и автомобилей. Причиной этих правонарушений, в первую очередь, является безответственность самих родителей, которые приобретая дорогую и опасную игрушку, не задумываются над тем, а знает ли ребенок правила безопасного поведения на дороге, </a:t>
            </a:r>
            <a:br>
              <a:rPr lang="ru-RU" sz="1250" dirty="0" smtClean="0"/>
            </a:br>
            <a:r>
              <a:rPr lang="ru-RU" sz="1250" dirty="0" smtClean="0"/>
              <a:t>имеет ли он соответствующие навыки.</a:t>
            </a:r>
            <a:br>
              <a:rPr lang="ru-RU" sz="1250" dirty="0" smtClean="0"/>
            </a:br>
            <a:r>
              <a:rPr lang="ru-RU" sz="1250" dirty="0" smtClean="0"/>
              <a:t>Отдельно обращаюсь к юным участникам дорожного движения:</a:t>
            </a:r>
            <a:br>
              <a:rPr lang="ru-RU" sz="1250" dirty="0" smtClean="0"/>
            </a:br>
            <a:r>
              <a:rPr lang="ru-RU" sz="1250" dirty="0" smtClean="0"/>
              <a:t>Помните, самое основное – это внимательность и осторожность на дороге. Переходя проезжую часть, никогда нельзя отвлекаться – ни на разговоры по мобильному телефону, ни на написание СМС, ни на общение с друзьями и попутчиками. И, конечно, переходить дорогу следует только по пешеходному переходу, не торопясь и убедившись в собственной безопасности.</a:t>
            </a:r>
            <a:br>
              <a:rPr lang="ru-RU" sz="1250" dirty="0" smtClean="0"/>
            </a:br>
            <a:r>
              <a:rPr lang="ru-RU" sz="1250" dirty="0" smtClean="0"/>
              <a:t>За окном осень, а значит – день короче, идут дожди, а потом и снегопады. В осенне-зимний период видимость на дорогах становится значительно хуже. Чтобы водители смогли вовремя вас заметить и остановиться, не забудьте прикрепить к одежде или школьному портфелю специальные </a:t>
            </a:r>
            <a:r>
              <a:rPr lang="ru-RU" sz="1250" dirty="0" err="1" smtClean="0"/>
              <a:t>световозвращатели</a:t>
            </a:r>
            <a:r>
              <a:rPr lang="ru-RU" sz="1250" dirty="0" smtClean="0"/>
              <a:t> - это также сделает вашу дорогу более безопасной.</a:t>
            </a:r>
            <a:br>
              <a:rPr lang="ru-RU" sz="1250" dirty="0" smtClean="0"/>
            </a:br>
            <a:r>
              <a:rPr lang="ru-RU" sz="1250" b="1" dirty="0" smtClean="0"/>
              <a:t>Я желаю вам успехов в учебе! Пусть учебный год принесет много новых интересных и увлекательных открытий, а ваш путь в школу и обратно домой будет безопасным!</a:t>
            </a:r>
            <a:endParaRPr lang="ru-RU" sz="125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472" y="3068960"/>
            <a:ext cx="2232248" cy="1584176"/>
          </a:xfrm>
        </p:spPr>
        <p:txBody>
          <a:bodyPr>
            <a:normAutofit fontScale="40000" lnSpcReduction="20000"/>
          </a:bodyPr>
          <a:lstStyle/>
          <a:p>
            <a:r>
              <a:rPr lang="ru-RU" b="1" dirty="0"/>
              <a:t>Главный государственный инспектор </a:t>
            </a:r>
            <a:endParaRPr lang="ru-RU" dirty="0"/>
          </a:p>
          <a:p>
            <a:r>
              <a:rPr lang="ru-RU" b="1" dirty="0"/>
              <a:t>Безопасности дорожного движения </a:t>
            </a:r>
            <a:endParaRPr lang="ru-RU" dirty="0"/>
          </a:p>
          <a:p>
            <a:r>
              <a:rPr lang="ru-RU" b="1" dirty="0" err="1"/>
              <a:t>Балахтинского</a:t>
            </a:r>
            <a:r>
              <a:rPr lang="ru-RU" b="1" dirty="0"/>
              <a:t> и Новоселовского районов </a:t>
            </a:r>
            <a:endParaRPr lang="ru-RU" dirty="0"/>
          </a:p>
          <a:p>
            <a:r>
              <a:rPr lang="ru-RU" b="1" dirty="0"/>
              <a:t>Константин Махов.</a:t>
            </a:r>
            <a:endParaRPr lang="ru-RU" dirty="0"/>
          </a:p>
          <a:p>
            <a:endParaRPr lang="ru-RU" dirty="0"/>
          </a:p>
        </p:txBody>
      </p:sp>
      <p:pic>
        <p:nvPicPr>
          <p:cNvPr id="2050" name="Picture 2" descr="C:\Users\Admin\Desktop\Махов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2" y="0"/>
            <a:ext cx="2232248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\Desktop\картинк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80" y="5229200"/>
            <a:ext cx="997616" cy="10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0023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Уважаемые юные жители нашего района и их родители! Я обращаюсь к Вам в канун проведения четвертого этапа Декады детской дорожной безопасности, которая пройдет с 14 по 23 октября 2019 года.  Это отличный повод обратить особое внимание общественности на вопросы безопасности на дорогах наших юных участников дорожного движения.  Прежде всего, я хотел бы обратиться к взрослым – родителям и педагогам. В начале учебного года необходимо еще раз напомнить детям правила безопасного поведения на дорогах. Нам, сотрудникам Госавтоинспекции, приходится с горечью констатировать, что очень часто сами родители подают детям плохой пример – грубо нарушая Правила дорожного движения за рулем автомобиля, и просто гуляя на улице. Конечно, потом они рассказывают своему сыну или дочке, что переходить улицу нужно только по «зебре».  Но у детей возникает вполне резонный вопрос: а почему нам нельзя так, как вам?  И они, в итоге копируют поведение взрослых, что приводит к трагическим последствиям.  Госавтоинспекция совместно с педагогами активно использует новые формы работы по разработке и внедрению схем безопасного передвижения детей по маршруту «дом – школа – дом». Я призываю педагогов продолжать и развивать эту работу, а родителей – отнестись к составлению безопасных маршрутов для своих детей со всей серьезностью. А затем научить ребенка следовать только по этому пути, объясняя все опасные места и указывая на  безопасные. Особую тревогу вызывают дети, которые  управляют велосипедами. Зачастую они не спешиваются  перед пешеходными переходами.  Большую тревогу вызывают юные водители мопедов, квадроциклов и автомобилей. Причиной этих правонарушений, в первую очередь, является безответственность самих родителей, которые приобретая дорогую и опасную игрушку, не задумываются над тем, а знает ли ребенок правила безопасного поведения на дороге,  имеет ли он соответствующие навыки. Отдельно обращаюсь к юным участникам дорожного движения: Помните, самое основное – это внимательность и осторожность на дороге. Переходя проезжую часть, никогда нельзя отвлекаться – ни на разговоры по мобильному телефону, ни на написание СМС, ни на общение с друзьями и попутчиками. И, конечно, переходить дорогу следует только по пешеходному переходу, не торопясь и убедившись в собственной безопасности. За окном осень, а значит – день короче, идут дожди, а потом и снегопады. В осенне-зимний период видимость на дорогах становится значительно хуже. Чтобы водители смогли вовремя вас заметить и остановиться, не забудьте прикрепить к одежде или школьному портфелю специальные световозвращатели - это также сделает вашу дорогу более безопасной. Я желаю вам успехов в учебе! Пусть учебный год принесет много новых интересных и увлекательных открытий, а ваш путь в школу и обратно домой будет безопасным!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юные жители нашего района и их родители! Я обращаюсь к Вам в канун проведения четвертого этапа Декады детской дорожной безопасности, которая пройдет с 14 по 23 октября 2019 года.  Это отличный повод обратить особое внимание общественности на вопросы безопасности на дорогах наших юных участников дорожного движения.  Прежде всего, я хотел бы обратиться к взрослым – родителям и педагогам. В начале учебного года необходимо еще раз напомнить детям правила безопасного поведения на дорогах. Нам, сотрудникам Госавтоинспекции, приходится с горечью констатировать, что очень часто сами родители подают детям плохой пример – грубо нарушая Правила дорожного движения за рулем автомобиля, и просто гуляя на улице. Конечно, потом они рассказывают своему сыну или дочке, что переходить улицу нужно только по «зебре». Но у детей возникает вполне резонный вопрос: а почему нам нельзя так, как вам?  И они, в итоге копируют поведение взрослых, что приводит к трагическим последствиям.  Госавтоинспекция совместно с педагогами активно использует новые формы работы по разработке и внедрению схем безопасного передвижения детей по маршруту «дом – школа – дом». Я призываю педагогов продолжать и развивать эту работу, а родителей – отнестись к составлению безопасных маршрутов для своих детей со всей серьезностью. А затем научить ребенка следовать только по этому пути, объясняя все опасные места и указывая на  безопасные. Особую тревогу вызывают дети, которые  управляют велосипедами. Зачастую они не спешиваются  перед пешеходными переходами.  Большую тревогу вызывают юные водители мопедов, квадроциклов и автомобилей. Причиной этих правонарушений, в первую очередь, является безответственность самих родителей, которые приобретая дорогую и опасную игрушку, не задумываются над тем, а знает ли ребенок правила безопасного поведения на дороге, имеет ли он соответствующие навыки. Отдельно обращаюсь к юным участникам дорожного движения: Помните, самое основное – это внимательность и осторожность на дороге. Переходя проезжую часть, никогда нельзя отвлекаться – ни на разговоры по мобильному телефону, ни на написание СМС, ни на общение с друзьями и попутчиками. И, конечно, переходить дорогу следует только по пешеходному переходу, не торопясь и убедившись в собственной безопасности. За окном осень, а значит – день короче, идут дожди, а потом и снегопады. В осенне-зимний период видимость на дорогах становится значительно хуже. Чтобы водители смогли вовремя вас заметить и остановиться, не забудьте прикрепить к одежде или школьному портфелю специальные световозвращатели - это также сделает вашу дорогу более безопасной. Я желаю вам успехов в учебе! Пусть учебный год принесет много новых интересных и увлекательных открытий, а ваш путь в школу и обратно домой будет безопасным! Главный государственный инспектор  Безопасности дорожного движения  Балахтинского и Новоселовского районов  Константин Махов. </dc:title>
  <dc:creator>Admin</dc:creator>
  <cp:lastModifiedBy>Admin</cp:lastModifiedBy>
  <cp:revision>4</cp:revision>
  <dcterms:created xsi:type="dcterms:W3CDTF">2019-10-13T14:56:26Z</dcterms:created>
  <dcterms:modified xsi:type="dcterms:W3CDTF">2019-10-13T15:09:02Z</dcterms:modified>
</cp:coreProperties>
</file>